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6" r:id="rId9"/>
    <p:sldId id="267" r:id="rId10"/>
    <p:sldId id="262" r:id="rId11"/>
    <p:sldId id="263" r:id="rId12"/>
    <p:sldId id="264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6317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65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00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7708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00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72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48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7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8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1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5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0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0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1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4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8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9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35D694-30DE-4D09-BE49-9C2C2474646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DBC736-D2F6-45E2-934E-24DBD9553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1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SSAFIT </a:t>
            </a:r>
            <a:r>
              <a:rPr lang="ko-KR" altLang="en-US" dirty="0" smtClean="0"/>
              <a:t>구조조정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운동을 구조하다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39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8233" y="1572241"/>
            <a:ext cx="473343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6834" y="1690688"/>
            <a:ext cx="505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ChatGPT</a:t>
            </a:r>
            <a:r>
              <a:rPr lang="ko-KR" altLang="en-US" dirty="0" smtClean="0"/>
              <a:t>를 사용하기 전에는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가 많이 약해서 디자인이 별로였지만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ChatGPT</a:t>
            </a:r>
            <a:r>
              <a:rPr lang="ko-KR" altLang="en-US" dirty="0" smtClean="0"/>
              <a:t>와 함께 서로 협업하며 함께 성장한 끝에 더 나은 디자인을 얻게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73" y="4119788"/>
            <a:ext cx="3479800" cy="179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610" y="3812543"/>
            <a:ext cx="3856251" cy="1841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오른쪽 화살표 7"/>
          <p:cNvSpPr/>
          <p:nvPr/>
        </p:nvSpPr>
        <p:spPr>
          <a:xfrm>
            <a:off x="7404723" y="4541894"/>
            <a:ext cx="731520" cy="47321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2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04" y="3252354"/>
            <a:ext cx="6096000" cy="3429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38199" y="1825625"/>
            <a:ext cx="10949247" cy="4351338"/>
          </a:xfrm>
        </p:spPr>
        <p:txBody>
          <a:bodyPr/>
          <a:lstStyle/>
          <a:p>
            <a:r>
              <a:rPr lang="ko-KR" altLang="en-US" dirty="0" smtClean="0"/>
              <a:t>운동을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마다 영상이 해금되며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운동을 더 </a:t>
            </a:r>
            <a:r>
              <a:rPr lang="ko-KR" altLang="en-US" dirty="0" err="1" smtClean="0"/>
              <a:t>하게되는</a:t>
            </a:r>
            <a:r>
              <a:rPr lang="ko-KR" altLang="en-US" dirty="0" smtClean="0"/>
              <a:t> 동기를 부여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운동량을 통해 해금되는 영상이 결정되므로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자신의 실력에 맞는 맞춤형 영상을 시청할 수 있다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추후 결제 시스템과 배너 광고 시스템을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통해 수익 창출 예상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54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후기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전반적으로 프로젝트를 하나 완성시켜보며 그동안 </a:t>
            </a:r>
            <a:r>
              <a:rPr lang="ko-KR" altLang="en-US" dirty="0" err="1" smtClean="0"/>
              <a:t>싸피에서</a:t>
            </a:r>
            <a:r>
              <a:rPr lang="ko-KR" altLang="en-US" dirty="0" smtClean="0"/>
              <a:t> 배웠던 것들이 프로젝트에서 어떻게 동작하는지 알 수 있어서 좋았습니다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1972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9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기획배경</a:t>
            </a:r>
            <a:r>
              <a:rPr lang="ko-KR" altLang="en-US" dirty="0" smtClean="0"/>
              <a:t> 및 목표</a:t>
            </a:r>
            <a:endParaRPr lang="en-US" altLang="ko-KR" dirty="0" smtClean="0"/>
          </a:p>
          <a:p>
            <a:r>
              <a:rPr lang="ko-KR" altLang="en-US" dirty="0" smtClean="0"/>
              <a:t>진행계획일정</a:t>
            </a:r>
            <a:endParaRPr lang="en-US" altLang="ko-KR" dirty="0" smtClean="0"/>
          </a:p>
          <a:p>
            <a:r>
              <a:rPr lang="ko-KR" altLang="en-US" dirty="0" smtClean="0"/>
              <a:t>시장현황분석</a:t>
            </a:r>
            <a:endParaRPr lang="en-US" altLang="ko-KR" dirty="0" smtClean="0"/>
          </a:p>
          <a:p>
            <a:r>
              <a:rPr lang="ko-KR" altLang="en-US" dirty="0" err="1" smtClean="0"/>
              <a:t>개발결과</a:t>
            </a:r>
            <a:endParaRPr lang="en-US" altLang="ko-KR" dirty="0" smtClean="0"/>
          </a:p>
          <a:p>
            <a:r>
              <a:rPr lang="ko-KR" altLang="en-US" dirty="0" err="1" smtClean="0"/>
              <a:t>생성형</a:t>
            </a:r>
            <a:r>
              <a:rPr lang="en-US" altLang="ko-KR" dirty="0"/>
              <a:t>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기대효과</a:t>
            </a:r>
            <a:endParaRPr lang="en-US" altLang="ko-KR" dirty="0" smtClean="0"/>
          </a:p>
          <a:p>
            <a:r>
              <a:rPr lang="ko-KR" altLang="en-US" dirty="0" smtClean="0"/>
              <a:t>개발 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67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기획배경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사람들이 운동을 재미 없게 생각한다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그럼 </a:t>
            </a:r>
            <a:r>
              <a:rPr lang="en-US" altLang="ko-KR" dirty="0" smtClean="0"/>
              <a:t>Gamification </a:t>
            </a:r>
            <a:r>
              <a:rPr lang="ko-KR" altLang="en-US" dirty="0" smtClean="0"/>
              <a:t>기법을 도입할 수는 없을까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6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게임 기법을 도입해서 운동을 </a:t>
            </a:r>
            <a:r>
              <a:rPr lang="ko-KR" altLang="en-US" dirty="0" err="1" smtClean="0"/>
              <a:t>재밌게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38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진행계획일정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= </a:t>
            </a:r>
            <a:r>
              <a:rPr lang="ko-KR" altLang="en-US" dirty="0" smtClean="0"/>
              <a:t>기획 및 기본 틀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생성 및 디자인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=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 페이지 제작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주차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=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영상페이지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마이페이지에</a:t>
            </a:r>
            <a:r>
              <a:rPr lang="ko-KR" altLang="en-US" dirty="0" smtClean="0"/>
              <a:t> 대하여 </a:t>
            </a:r>
            <a:r>
              <a:rPr lang="en-US" altLang="ko-KR" dirty="0" smtClean="0"/>
              <a:t>Spring Boot, MySQL, 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작업 및 구현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= </a:t>
            </a:r>
            <a:r>
              <a:rPr lang="ko-KR" altLang="en-US" dirty="0" smtClean="0"/>
              <a:t>보고서 제작 및 발표</a:t>
            </a: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74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시장현황분석</a:t>
            </a:r>
            <a:endParaRPr lang="ko-KR" altLang="en-US" dirty="0"/>
          </a:p>
        </p:txBody>
      </p:sp>
      <p:pic>
        <p:nvPicPr>
          <p:cNvPr id="1026" name="Picture 2" descr="데일리팜] 디지털헬스케어 시장규모 1조 8천억원...34.6% 성장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8153" y="2063750"/>
            <a:ext cx="5750244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 및 시스템 구조도</a:t>
            </a:r>
            <a:endParaRPr lang="ko-KR" altLang="en-US" dirty="0"/>
          </a:p>
        </p:txBody>
      </p:sp>
      <p:pic>
        <p:nvPicPr>
          <p:cNvPr id="2050" name="Picture 2" descr="Vue/03] Vue.js 기본 개념과 문법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5" y="3115574"/>
            <a:ext cx="2452020" cy="12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로고 - 소셜 미디어 및 로고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164" y="2855266"/>
            <a:ext cx="2972636" cy="14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ring Boot] Spring Bo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01" y="3020512"/>
            <a:ext cx="2697397" cy="14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왼쪽/오른쪽 화살표 3"/>
          <p:cNvSpPr/>
          <p:nvPr/>
        </p:nvSpPr>
        <p:spPr>
          <a:xfrm>
            <a:off x="3588465" y="3598425"/>
            <a:ext cx="802106" cy="368968"/>
          </a:xfrm>
          <a:prstGeom prst="left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 화살표 8"/>
          <p:cNvSpPr/>
          <p:nvPr/>
        </p:nvSpPr>
        <p:spPr>
          <a:xfrm>
            <a:off x="7798364" y="3603418"/>
            <a:ext cx="802106" cy="368968"/>
          </a:xfrm>
          <a:prstGeom prst="left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14261" y="1587730"/>
            <a:ext cx="7978096" cy="3810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42" y="3967298"/>
            <a:ext cx="4339243" cy="2080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9" y="4155948"/>
            <a:ext cx="3567487" cy="2008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56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사이트 적용 핵심 알고리즘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24867" y="1778941"/>
            <a:ext cx="4928933" cy="36271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4" y="1690688"/>
            <a:ext cx="4598842" cy="4287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4867" y="5609320"/>
            <a:ext cx="483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벡엔드</a:t>
            </a:r>
            <a:r>
              <a:rPr lang="en-US" altLang="ko-KR" dirty="0" smtClean="0"/>
              <a:t>: MVC </a:t>
            </a:r>
            <a:r>
              <a:rPr lang="ko-KR" altLang="en-US" dirty="0" smtClean="0"/>
              <a:t>모델 기반의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시스템 사용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1024" y="6144106"/>
            <a:ext cx="549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프론트엔드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컴포넌트 기반의 유지보수성 높은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954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주요 이벤트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주요 이벤트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주요 이벤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24</TotalTime>
  <Words>193</Words>
  <Application>Microsoft Office PowerPoint</Application>
  <PresentationFormat>와이드스크린</PresentationFormat>
  <Paragraphs>43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Impact</vt:lpstr>
      <vt:lpstr>주요 이벤트</vt:lpstr>
      <vt:lpstr>SSAFIT 구조조정</vt:lpstr>
      <vt:lpstr>목차</vt:lpstr>
      <vt:lpstr>기획배경</vt:lpstr>
      <vt:lpstr>목표</vt:lpstr>
      <vt:lpstr>진행계획일정</vt:lpstr>
      <vt:lpstr>시장현황분석</vt:lpstr>
      <vt:lpstr>개발환경 및 시스템 구조도</vt:lpstr>
      <vt:lpstr>주요 화면</vt:lpstr>
      <vt:lpstr>사이트 적용 핵심 알고리즘</vt:lpstr>
      <vt:lpstr>생성형 AI 사용</vt:lpstr>
      <vt:lpstr>기대효과</vt:lpstr>
      <vt:lpstr>개발 후기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SSAFIT 구조조정</dc:title>
  <dc:creator>SSAFY</dc:creator>
  <cp:lastModifiedBy>SSAFY</cp:lastModifiedBy>
  <cp:revision>5</cp:revision>
  <dcterms:created xsi:type="dcterms:W3CDTF">2024-11-26T02:30:31Z</dcterms:created>
  <dcterms:modified xsi:type="dcterms:W3CDTF">2024-11-26T02:54:51Z</dcterms:modified>
</cp:coreProperties>
</file>